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59" r:id="rId5"/>
    <p:sldId id="266" r:id="rId6"/>
    <p:sldId id="260" r:id="rId7"/>
    <p:sldId id="263" r:id="rId8"/>
    <p:sldId id="262" r:id="rId9"/>
    <p:sldId id="265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2" roundtripDataSignature="AMtx7mgZo84kHj0xYObeT4clYfAyhkY7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E6CEFA-2796-4041-9B70-D64A2CBBD5AA}">
  <a:tblStyle styleId="{F2E6CEFA-2796-4041-9B70-D64A2CBBD5A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88" autoAdjust="0"/>
    <p:restoredTop sz="94291" autoAdjust="0"/>
  </p:normalViewPr>
  <p:slideViewPr>
    <p:cSldViewPr snapToGrid="0">
      <p:cViewPr varScale="1">
        <p:scale>
          <a:sx n="81" d="100"/>
          <a:sy n="81" d="100"/>
        </p:scale>
        <p:origin x="955" y="58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F8D5D5-FC3D-406B-AA54-0A597EAB858D}" type="doc">
      <dgm:prSet loTypeId="urn:microsoft.com/office/officeart/2005/8/layout/cycle5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7056CB2-DAD7-41D1-85EC-60E4C9518236}">
      <dgm:prSet phldrT="[Text]"/>
      <dgm:spPr/>
      <dgm:t>
        <a:bodyPr/>
        <a:lstStyle/>
        <a:p>
          <a:r>
            <a:rPr lang="en-US" dirty="0"/>
            <a:t>Requirement Analysis</a:t>
          </a:r>
        </a:p>
      </dgm:t>
    </dgm:pt>
    <dgm:pt modelId="{84C644F5-3EDA-4237-AE04-2E864FCE8BF5}" type="parTrans" cxnId="{8E3A522B-DC52-4FF7-B474-1F6CAB15C4D7}">
      <dgm:prSet/>
      <dgm:spPr/>
      <dgm:t>
        <a:bodyPr/>
        <a:lstStyle/>
        <a:p>
          <a:endParaRPr lang="en-US"/>
        </a:p>
      </dgm:t>
    </dgm:pt>
    <dgm:pt modelId="{EB1FE5F4-EA3F-485C-A03E-73BDC90EA0F3}" type="sibTrans" cxnId="{8E3A522B-DC52-4FF7-B474-1F6CAB15C4D7}">
      <dgm:prSet/>
      <dgm:spPr/>
      <dgm:t>
        <a:bodyPr/>
        <a:lstStyle/>
        <a:p>
          <a:endParaRPr lang="en-US"/>
        </a:p>
      </dgm:t>
    </dgm:pt>
    <dgm:pt modelId="{051DFD1D-9CF9-4BFC-97CA-433024CA5889}">
      <dgm:prSet phldrT="[Text]"/>
      <dgm:spPr/>
      <dgm:t>
        <a:bodyPr/>
        <a:lstStyle/>
        <a:p>
          <a:r>
            <a:rPr lang="en-US" dirty="0"/>
            <a:t>Design</a:t>
          </a:r>
        </a:p>
      </dgm:t>
    </dgm:pt>
    <dgm:pt modelId="{5049671D-1864-42FC-B1CA-B6DEC532BC63}" type="parTrans" cxnId="{A05AD63B-27BD-4E5C-96FA-B4A13DA1254D}">
      <dgm:prSet/>
      <dgm:spPr/>
      <dgm:t>
        <a:bodyPr/>
        <a:lstStyle/>
        <a:p>
          <a:endParaRPr lang="en-US"/>
        </a:p>
      </dgm:t>
    </dgm:pt>
    <dgm:pt modelId="{FAFD9086-5913-4AAA-B9D8-E81FFBDC085A}" type="sibTrans" cxnId="{A05AD63B-27BD-4E5C-96FA-B4A13DA1254D}">
      <dgm:prSet/>
      <dgm:spPr/>
      <dgm:t>
        <a:bodyPr/>
        <a:lstStyle/>
        <a:p>
          <a:endParaRPr lang="en-US"/>
        </a:p>
      </dgm:t>
    </dgm:pt>
    <dgm:pt modelId="{D599625B-9980-4A3C-BAFB-5AF71E483E4E}">
      <dgm:prSet phldrT="[Text]"/>
      <dgm:spPr/>
      <dgm:t>
        <a:bodyPr/>
        <a:lstStyle/>
        <a:p>
          <a:r>
            <a:rPr lang="en-US" dirty="0"/>
            <a:t>Implementation</a:t>
          </a:r>
        </a:p>
      </dgm:t>
    </dgm:pt>
    <dgm:pt modelId="{D8FB4512-8332-4899-97B3-49C1F275F7FD}" type="parTrans" cxnId="{36C400A2-DCC2-47B0-AB3F-DB637181E264}">
      <dgm:prSet/>
      <dgm:spPr/>
      <dgm:t>
        <a:bodyPr/>
        <a:lstStyle/>
        <a:p>
          <a:endParaRPr lang="en-US"/>
        </a:p>
      </dgm:t>
    </dgm:pt>
    <dgm:pt modelId="{6BA085B4-A524-4025-B2A9-5730BF289868}" type="sibTrans" cxnId="{36C400A2-DCC2-47B0-AB3F-DB637181E264}">
      <dgm:prSet/>
      <dgm:spPr/>
      <dgm:t>
        <a:bodyPr/>
        <a:lstStyle/>
        <a:p>
          <a:endParaRPr lang="en-US"/>
        </a:p>
      </dgm:t>
    </dgm:pt>
    <dgm:pt modelId="{C4FFF819-BE57-4C1E-AECC-65C075DFDB73}">
      <dgm:prSet phldrT="[Text]"/>
      <dgm:spPr/>
      <dgm:t>
        <a:bodyPr/>
        <a:lstStyle/>
        <a:p>
          <a:r>
            <a:rPr lang="en-US" dirty="0"/>
            <a:t>Testing</a:t>
          </a:r>
        </a:p>
      </dgm:t>
    </dgm:pt>
    <dgm:pt modelId="{BA26EF9E-C13B-44AC-A09F-D5D54FA52348}" type="parTrans" cxnId="{4D70DA08-3717-42D9-B198-DEFFFEBB7D7F}">
      <dgm:prSet/>
      <dgm:spPr/>
      <dgm:t>
        <a:bodyPr/>
        <a:lstStyle/>
        <a:p>
          <a:endParaRPr lang="en-US"/>
        </a:p>
      </dgm:t>
    </dgm:pt>
    <dgm:pt modelId="{F18363FA-F138-45EC-B429-28ADBEA3E045}" type="sibTrans" cxnId="{4D70DA08-3717-42D9-B198-DEFFFEBB7D7F}">
      <dgm:prSet/>
      <dgm:spPr/>
      <dgm:t>
        <a:bodyPr/>
        <a:lstStyle/>
        <a:p>
          <a:endParaRPr lang="en-US"/>
        </a:p>
      </dgm:t>
    </dgm:pt>
    <dgm:pt modelId="{DCEB7B9C-BFCF-494F-A5BA-8C1F946996D9}">
      <dgm:prSet phldrT="[Text]"/>
      <dgm:spPr/>
      <dgm:t>
        <a:bodyPr/>
        <a:lstStyle/>
        <a:p>
          <a:r>
            <a:rPr lang="en-US" dirty="0"/>
            <a:t>Integration</a:t>
          </a:r>
        </a:p>
      </dgm:t>
    </dgm:pt>
    <dgm:pt modelId="{430F3CD3-8822-449D-8783-1EF2B467C3D7}" type="parTrans" cxnId="{DFE9F2EB-2062-45B8-992D-258954128856}">
      <dgm:prSet/>
      <dgm:spPr/>
      <dgm:t>
        <a:bodyPr/>
        <a:lstStyle/>
        <a:p>
          <a:endParaRPr lang="en-US"/>
        </a:p>
      </dgm:t>
    </dgm:pt>
    <dgm:pt modelId="{7509E440-EC9D-4CD0-AE62-07C3EE149898}" type="sibTrans" cxnId="{DFE9F2EB-2062-45B8-992D-258954128856}">
      <dgm:prSet/>
      <dgm:spPr/>
      <dgm:t>
        <a:bodyPr/>
        <a:lstStyle/>
        <a:p>
          <a:endParaRPr lang="en-US"/>
        </a:p>
      </dgm:t>
    </dgm:pt>
    <dgm:pt modelId="{8CE5FC7C-2054-4583-A5EE-B95F79AD008A}" type="pres">
      <dgm:prSet presAssocID="{A4F8D5D5-FC3D-406B-AA54-0A597EAB858D}" presName="cycle" presStyleCnt="0">
        <dgm:presLayoutVars>
          <dgm:dir/>
          <dgm:resizeHandles val="exact"/>
        </dgm:presLayoutVars>
      </dgm:prSet>
      <dgm:spPr/>
    </dgm:pt>
    <dgm:pt modelId="{E8E861A6-C3B8-4BCB-A7B2-084B66893F73}" type="pres">
      <dgm:prSet presAssocID="{B7056CB2-DAD7-41D1-85EC-60E4C9518236}" presName="node" presStyleLbl="node1" presStyleIdx="0" presStyleCnt="5">
        <dgm:presLayoutVars>
          <dgm:bulletEnabled val="1"/>
        </dgm:presLayoutVars>
      </dgm:prSet>
      <dgm:spPr/>
    </dgm:pt>
    <dgm:pt modelId="{6AB069EC-E173-4732-91A1-2E15E31BE8B2}" type="pres">
      <dgm:prSet presAssocID="{B7056CB2-DAD7-41D1-85EC-60E4C9518236}" presName="spNode" presStyleCnt="0"/>
      <dgm:spPr/>
    </dgm:pt>
    <dgm:pt modelId="{BA4C8571-0D17-4CD0-9430-295EA67489A5}" type="pres">
      <dgm:prSet presAssocID="{EB1FE5F4-EA3F-485C-A03E-73BDC90EA0F3}" presName="sibTrans" presStyleLbl="sibTrans1D1" presStyleIdx="0" presStyleCnt="5"/>
      <dgm:spPr/>
    </dgm:pt>
    <dgm:pt modelId="{9DE14083-756C-4E2E-B672-805444A6F349}" type="pres">
      <dgm:prSet presAssocID="{051DFD1D-9CF9-4BFC-97CA-433024CA5889}" presName="node" presStyleLbl="node1" presStyleIdx="1" presStyleCnt="5">
        <dgm:presLayoutVars>
          <dgm:bulletEnabled val="1"/>
        </dgm:presLayoutVars>
      </dgm:prSet>
      <dgm:spPr/>
    </dgm:pt>
    <dgm:pt modelId="{DF2ADBCA-C976-41F2-80ED-00BF12D3EB83}" type="pres">
      <dgm:prSet presAssocID="{051DFD1D-9CF9-4BFC-97CA-433024CA5889}" presName="spNode" presStyleCnt="0"/>
      <dgm:spPr/>
    </dgm:pt>
    <dgm:pt modelId="{E67EDD05-DC39-4A44-AE42-2B75516AB3A1}" type="pres">
      <dgm:prSet presAssocID="{FAFD9086-5913-4AAA-B9D8-E81FFBDC085A}" presName="sibTrans" presStyleLbl="sibTrans1D1" presStyleIdx="1" presStyleCnt="5"/>
      <dgm:spPr/>
    </dgm:pt>
    <dgm:pt modelId="{77AB0AFB-A0A9-492D-86A7-9B02A9C11F61}" type="pres">
      <dgm:prSet presAssocID="{D599625B-9980-4A3C-BAFB-5AF71E483E4E}" presName="node" presStyleLbl="node1" presStyleIdx="2" presStyleCnt="5">
        <dgm:presLayoutVars>
          <dgm:bulletEnabled val="1"/>
        </dgm:presLayoutVars>
      </dgm:prSet>
      <dgm:spPr/>
    </dgm:pt>
    <dgm:pt modelId="{FAFE7B68-DB74-40AC-8FA4-F12EC172E8D5}" type="pres">
      <dgm:prSet presAssocID="{D599625B-9980-4A3C-BAFB-5AF71E483E4E}" presName="spNode" presStyleCnt="0"/>
      <dgm:spPr/>
    </dgm:pt>
    <dgm:pt modelId="{71B7B8A8-0D23-44D6-8C7A-BA9E35973C59}" type="pres">
      <dgm:prSet presAssocID="{6BA085B4-A524-4025-B2A9-5730BF289868}" presName="sibTrans" presStyleLbl="sibTrans1D1" presStyleIdx="2" presStyleCnt="5"/>
      <dgm:spPr/>
    </dgm:pt>
    <dgm:pt modelId="{E48ACC69-9E00-45CE-9629-2F0AA97C2D35}" type="pres">
      <dgm:prSet presAssocID="{C4FFF819-BE57-4C1E-AECC-65C075DFDB73}" presName="node" presStyleLbl="node1" presStyleIdx="3" presStyleCnt="5">
        <dgm:presLayoutVars>
          <dgm:bulletEnabled val="1"/>
        </dgm:presLayoutVars>
      </dgm:prSet>
      <dgm:spPr/>
    </dgm:pt>
    <dgm:pt modelId="{782B43F3-20AE-4620-9844-F3CD8DEF0566}" type="pres">
      <dgm:prSet presAssocID="{C4FFF819-BE57-4C1E-AECC-65C075DFDB73}" presName="spNode" presStyleCnt="0"/>
      <dgm:spPr/>
    </dgm:pt>
    <dgm:pt modelId="{A95F9D33-8887-4E60-A109-FFFEC2D51C21}" type="pres">
      <dgm:prSet presAssocID="{F18363FA-F138-45EC-B429-28ADBEA3E045}" presName="sibTrans" presStyleLbl="sibTrans1D1" presStyleIdx="3" presStyleCnt="5"/>
      <dgm:spPr/>
    </dgm:pt>
    <dgm:pt modelId="{F3D2589B-9B5F-412E-8923-8B86681E7EA4}" type="pres">
      <dgm:prSet presAssocID="{DCEB7B9C-BFCF-494F-A5BA-8C1F946996D9}" presName="node" presStyleLbl="node1" presStyleIdx="4" presStyleCnt="5">
        <dgm:presLayoutVars>
          <dgm:bulletEnabled val="1"/>
        </dgm:presLayoutVars>
      </dgm:prSet>
      <dgm:spPr/>
    </dgm:pt>
    <dgm:pt modelId="{70F7C727-433F-4FB3-B54A-B5C7BE8B27D3}" type="pres">
      <dgm:prSet presAssocID="{DCEB7B9C-BFCF-494F-A5BA-8C1F946996D9}" presName="spNode" presStyleCnt="0"/>
      <dgm:spPr/>
    </dgm:pt>
    <dgm:pt modelId="{B41744D1-4F55-4414-B1B9-C070DA68E404}" type="pres">
      <dgm:prSet presAssocID="{7509E440-EC9D-4CD0-AE62-07C3EE149898}" presName="sibTrans" presStyleLbl="sibTrans1D1" presStyleIdx="4" presStyleCnt="5"/>
      <dgm:spPr/>
    </dgm:pt>
  </dgm:ptLst>
  <dgm:cxnLst>
    <dgm:cxn modelId="{98780E00-3F46-4BE0-BCB7-9804CFE1C747}" type="presOf" srcId="{F18363FA-F138-45EC-B429-28ADBEA3E045}" destId="{A95F9D33-8887-4E60-A109-FFFEC2D51C21}" srcOrd="0" destOrd="0" presId="urn:microsoft.com/office/officeart/2005/8/layout/cycle5"/>
    <dgm:cxn modelId="{F658C601-DE95-49BB-A0C8-3210D8E29737}" type="presOf" srcId="{7509E440-EC9D-4CD0-AE62-07C3EE149898}" destId="{B41744D1-4F55-4414-B1B9-C070DA68E404}" srcOrd="0" destOrd="0" presId="urn:microsoft.com/office/officeart/2005/8/layout/cycle5"/>
    <dgm:cxn modelId="{4D70DA08-3717-42D9-B198-DEFFFEBB7D7F}" srcId="{A4F8D5D5-FC3D-406B-AA54-0A597EAB858D}" destId="{C4FFF819-BE57-4C1E-AECC-65C075DFDB73}" srcOrd="3" destOrd="0" parTransId="{BA26EF9E-C13B-44AC-A09F-D5D54FA52348}" sibTransId="{F18363FA-F138-45EC-B429-28ADBEA3E045}"/>
    <dgm:cxn modelId="{5D00C814-9A9F-4F8C-8821-AF41A25BB0C6}" type="presOf" srcId="{051DFD1D-9CF9-4BFC-97CA-433024CA5889}" destId="{9DE14083-756C-4E2E-B672-805444A6F349}" srcOrd="0" destOrd="0" presId="urn:microsoft.com/office/officeart/2005/8/layout/cycle5"/>
    <dgm:cxn modelId="{F0E8B517-8CE2-4F30-9C35-9E149B83AEDB}" type="presOf" srcId="{EB1FE5F4-EA3F-485C-A03E-73BDC90EA0F3}" destId="{BA4C8571-0D17-4CD0-9430-295EA67489A5}" srcOrd="0" destOrd="0" presId="urn:microsoft.com/office/officeart/2005/8/layout/cycle5"/>
    <dgm:cxn modelId="{8E3A522B-DC52-4FF7-B474-1F6CAB15C4D7}" srcId="{A4F8D5D5-FC3D-406B-AA54-0A597EAB858D}" destId="{B7056CB2-DAD7-41D1-85EC-60E4C9518236}" srcOrd="0" destOrd="0" parTransId="{84C644F5-3EDA-4237-AE04-2E864FCE8BF5}" sibTransId="{EB1FE5F4-EA3F-485C-A03E-73BDC90EA0F3}"/>
    <dgm:cxn modelId="{A05AD63B-27BD-4E5C-96FA-B4A13DA1254D}" srcId="{A4F8D5D5-FC3D-406B-AA54-0A597EAB858D}" destId="{051DFD1D-9CF9-4BFC-97CA-433024CA5889}" srcOrd="1" destOrd="0" parTransId="{5049671D-1864-42FC-B1CA-B6DEC532BC63}" sibTransId="{FAFD9086-5913-4AAA-B9D8-E81FFBDC085A}"/>
    <dgm:cxn modelId="{4E0B165E-0BC5-464A-A734-C3AE686A43E9}" type="presOf" srcId="{FAFD9086-5913-4AAA-B9D8-E81FFBDC085A}" destId="{E67EDD05-DC39-4A44-AE42-2B75516AB3A1}" srcOrd="0" destOrd="0" presId="urn:microsoft.com/office/officeart/2005/8/layout/cycle5"/>
    <dgm:cxn modelId="{C0341156-F6D1-4071-AAE5-52B0AF701365}" type="presOf" srcId="{D599625B-9980-4A3C-BAFB-5AF71E483E4E}" destId="{77AB0AFB-A0A9-492D-86A7-9B02A9C11F61}" srcOrd="0" destOrd="0" presId="urn:microsoft.com/office/officeart/2005/8/layout/cycle5"/>
    <dgm:cxn modelId="{0EEC7286-9B9E-4811-B019-2CC1E75E4366}" type="presOf" srcId="{6BA085B4-A524-4025-B2A9-5730BF289868}" destId="{71B7B8A8-0D23-44D6-8C7A-BA9E35973C59}" srcOrd="0" destOrd="0" presId="urn:microsoft.com/office/officeart/2005/8/layout/cycle5"/>
    <dgm:cxn modelId="{0929F293-8CA6-4492-9B94-90B7390CF673}" type="presOf" srcId="{DCEB7B9C-BFCF-494F-A5BA-8C1F946996D9}" destId="{F3D2589B-9B5F-412E-8923-8B86681E7EA4}" srcOrd="0" destOrd="0" presId="urn:microsoft.com/office/officeart/2005/8/layout/cycle5"/>
    <dgm:cxn modelId="{36C400A2-DCC2-47B0-AB3F-DB637181E264}" srcId="{A4F8D5D5-FC3D-406B-AA54-0A597EAB858D}" destId="{D599625B-9980-4A3C-BAFB-5AF71E483E4E}" srcOrd="2" destOrd="0" parTransId="{D8FB4512-8332-4899-97B3-49C1F275F7FD}" sibTransId="{6BA085B4-A524-4025-B2A9-5730BF289868}"/>
    <dgm:cxn modelId="{BB6A33AD-50F1-4FDF-B696-EDB56CE2B30C}" type="presOf" srcId="{B7056CB2-DAD7-41D1-85EC-60E4C9518236}" destId="{E8E861A6-C3B8-4BCB-A7B2-084B66893F73}" srcOrd="0" destOrd="0" presId="urn:microsoft.com/office/officeart/2005/8/layout/cycle5"/>
    <dgm:cxn modelId="{16850FD3-C047-4D43-9A1E-C004F50EF78B}" type="presOf" srcId="{C4FFF819-BE57-4C1E-AECC-65C075DFDB73}" destId="{E48ACC69-9E00-45CE-9629-2F0AA97C2D35}" srcOrd="0" destOrd="0" presId="urn:microsoft.com/office/officeart/2005/8/layout/cycle5"/>
    <dgm:cxn modelId="{DFE9F2EB-2062-45B8-992D-258954128856}" srcId="{A4F8D5D5-FC3D-406B-AA54-0A597EAB858D}" destId="{DCEB7B9C-BFCF-494F-A5BA-8C1F946996D9}" srcOrd="4" destOrd="0" parTransId="{430F3CD3-8822-449D-8783-1EF2B467C3D7}" sibTransId="{7509E440-EC9D-4CD0-AE62-07C3EE149898}"/>
    <dgm:cxn modelId="{ECF1A7FB-D959-480D-BFDC-CD81518F2E86}" type="presOf" srcId="{A4F8D5D5-FC3D-406B-AA54-0A597EAB858D}" destId="{8CE5FC7C-2054-4583-A5EE-B95F79AD008A}" srcOrd="0" destOrd="0" presId="urn:microsoft.com/office/officeart/2005/8/layout/cycle5"/>
    <dgm:cxn modelId="{D1C8DFDD-1A96-49A4-A498-73885EBFFB87}" type="presParOf" srcId="{8CE5FC7C-2054-4583-A5EE-B95F79AD008A}" destId="{E8E861A6-C3B8-4BCB-A7B2-084B66893F73}" srcOrd="0" destOrd="0" presId="urn:microsoft.com/office/officeart/2005/8/layout/cycle5"/>
    <dgm:cxn modelId="{81B53AFF-42DE-4813-9F7E-E5461255D59C}" type="presParOf" srcId="{8CE5FC7C-2054-4583-A5EE-B95F79AD008A}" destId="{6AB069EC-E173-4732-91A1-2E15E31BE8B2}" srcOrd="1" destOrd="0" presId="urn:microsoft.com/office/officeart/2005/8/layout/cycle5"/>
    <dgm:cxn modelId="{48E947C7-1FED-454A-B16A-CE5A020A8BCA}" type="presParOf" srcId="{8CE5FC7C-2054-4583-A5EE-B95F79AD008A}" destId="{BA4C8571-0D17-4CD0-9430-295EA67489A5}" srcOrd="2" destOrd="0" presId="urn:microsoft.com/office/officeart/2005/8/layout/cycle5"/>
    <dgm:cxn modelId="{6F0669A6-05C2-4FC1-A24E-3250FCA97128}" type="presParOf" srcId="{8CE5FC7C-2054-4583-A5EE-B95F79AD008A}" destId="{9DE14083-756C-4E2E-B672-805444A6F349}" srcOrd="3" destOrd="0" presId="urn:microsoft.com/office/officeart/2005/8/layout/cycle5"/>
    <dgm:cxn modelId="{73F0C2F8-1600-414C-89B8-7CB5531B406D}" type="presParOf" srcId="{8CE5FC7C-2054-4583-A5EE-B95F79AD008A}" destId="{DF2ADBCA-C976-41F2-80ED-00BF12D3EB83}" srcOrd="4" destOrd="0" presId="urn:microsoft.com/office/officeart/2005/8/layout/cycle5"/>
    <dgm:cxn modelId="{5EE460B3-5CD1-4984-B275-3F95AF150A16}" type="presParOf" srcId="{8CE5FC7C-2054-4583-A5EE-B95F79AD008A}" destId="{E67EDD05-DC39-4A44-AE42-2B75516AB3A1}" srcOrd="5" destOrd="0" presId="urn:microsoft.com/office/officeart/2005/8/layout/cycle5"/>
    <dgm:cxn modelId="{CF15339F-0CE4-4898-96A7-51B7E9C9F009}" type="presParOf" srcId="{8CE5FC7C-2054-4583-A5EE-B95F79AD008A}" destId="{77AB0AFB-A0A9-492D-86A7-9B02A9C11F61}" srcOrd="6" destOrd="0" presId="urn:microsoft.com/office/officeart/2005/8/layout/cycle5"/>
    <dgm:cxn modelId="{2735C347-05AB-4DAB-BA0A-DB6A2F4FF9D4}" type="presParOf" srcId="{8CE5FC7C-2054-4583-A5EE-B95F79AD008A}" destId="{FAFE7B68-DB74-40AC-8FA4-F12EC172E8D5}" srcOrd="7" destOrd="0" presId="urn:microsoft.com/office/officeart/2005/8/layout/cycle5"/>
    <dgm:cxn modelId="{2FCF2BA1-BEEB-44AA-9A21-01DC87DFBB73}" type="presParOf" srcId="{8CE5FC7C-2054-4583-A5EE-B95F79AD008A}" destId="{71B7B8A8-0D23-44D6-8C7A-BA9E35973C59}" srcOrd="8" destOrd="0" presId="urn:microsoft.com/office/officeart/2005/8/layout/cycle5"/>
    <dgm:cxn modelId="{F81FA85D-0F7A-4A32-8A20-270EFF176706}" type="presParOf" srcId="{8CE5FC7C-2054-4583-A5EE-B95F79AD008A}" destId="{E48ACC69-9E00-45CE-9629-2F0AA97C2D35}" srcOrd="9" destOrd="0" presId="urn:microsoft.com/office/officeart/2005/8/layout/cycle5"/>
    <dgm:cxn modelId="{6450BBA3-7883-45F1-A14F-8C2EFD059AB6}" type="presParOf" srcId="{8CE5FC7C-2054-4583-A5EE-B95F79AD008A}" destId="{782B43F3-20AE-4620-9844-F3CD8DEF0566}" srcOrd="10" destOrd="0" presId="urn:microsoft.com/office/officeart/2005/8/layout/cycle5"/>
    <dgm:cxn modelId="{80DDB715-0E01-4882-84C4-F1E099D26E22}" type="presParOf" srcId="{8CE5FC7C-2054-4583-A5EE-B95F79AD008A}" destId="{A95F9D33-8887-4E60-A109-FFFEC2D51C21}" srcOrd="11" destOrd="0" presId="urn:microsoft.com/office/officeart/2005/8/layout/cycle5"/>
    <dgm:cxn modelId="{BDB19F2B-1348-436B-984F-F0C9F86025DA}" type="presParOf" srcId="{8CE5FC7C-2054-4583-A5EE-B95F79AD008A}" destId="{F3D2589B-9B5F-412E-8923-8B86681E7EA4}" srcOrd="12" destOrd="0" presId="urn:microsoft.com/office/officeart/2005/8/layout/cycle5"/>
    <dgm:cxn modelId="{1DBD6490-4EE9-47C6-AB45-C0A6FD0936FC}" type="presParOf" srcId="{8CE5FC7C-2054-4583-A5EE-B95F79AD008A}" destId="{70F7C727-433F-4FB3-B54A-B5C7BE8B27D3}" srcOrd="13" destOrd="0" presId="urn:microsoft.com/office/officeart/2005/8/layout/cycle5"/>
    <dgm:cxn modelId="{26CD2950-E865-482D-B13D-61ACB0363DE3}" type="presParOf" srcId="{8CE5FC7C-2054-4583-A5EE-B95F79AD008A}" destId="{B41744D1-4F55-4414-B1B9-C070DA68E404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E861A6-C3B8-4BCB-A7B2-084B66893F73}">
      <dsp:nvSpPr>
        <dsp:cNvPr id="0" name=""/>
        <dsp:cNvSpPr/>
      </dsp:nvSpPr>
      <dsp:spPr>
        <a:xfrm>
          <a:off x="2551244" y="1507"/>
          <a:ext cx="1288885" cy="83777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Requirement Analysis</a:t>
          </a:r>
        </a:p>
      </dsp:txBody>
      <dsp:txXfrm>
        <a:off x="2592141" y="42404"/>
        <a:ext cx="1207091" cy="755981"/>
      </dsp:txXfrm>
    </dsp:sp>
    <dsp:sp modelId="{BA4C8571-0D17-4CD0-9430-295EA67489A5}">
      <dsp:nvSpPr>
        <dsp:cNvPr id="0" name=""/>
        <dsp:cNvSpPr/>
      </dsp:nvSpPr>
      <dsp:spPr>
        <a:xfrm>
          <a:off x="1523196" y="420394"/>
          <a:ext cx="3344981" cy="3344981"/>
        </a:xfrm>
        <a:custGeom>
          <a:avLst/>
          <a:gdLst/>
          <a:ahLst/>
          <a:cxnLst/>
          <a:rect l="0" t="0" r="0" b="0"/>
          <a:pathLst>
            <a:path>
              <a:moveTo>
                <a:pt x="2489284" y="213013"/>
              </a:moveTo>
              <a:arcTo wR="1672490" hR="1672490" stAng="17954008" swAng="1210630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E14083-756C-4E2E-B672-805444A6F349}">
      <dsp:nvSpPr>
        <dsp:cNvPr id="0" name=""/>
        <dsp:cNvSpPr/>
      </dsp:nvSpPr>
      <dsp:spPr>
        <a:xfrm>
          <a:off x="4141877" y="1157169"/>
          <a:ext cx="1288885" cy="83777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Design</a:t>
          </a:r>
        </a:p>
      </dsp:txBody>
      <dsp:txXfrm>
        <a:off x="4182774" y="1198066"/>
        <a:ext cx="1207091" cy="755981"/>
      </dsp:txXfrm>
    </dsp:sp>
    <dsp:sp modelId="{E67EDD05-DC39-4A44-AE42-2B75516AB3A1}">
      <dsp:nvSpPr>
        <dsp:cNvPr id="0" name=""/>
        <dsp:cNvSpPr/>
      </dsp:nvSpPr>
      <dsp:spPr>
        <a:xfrm>
          <a:off x="1523196" y="420394"/>
          <a:ext cx="3344981" cy="3344981"/>
        </a:xfrm>
        <a:custGeom>
          <a:avLst/>
          <a:gdLst/>
          <a:ahLst/>
          <a:cxnLst/>
          <a:rect l="0" t="0" r="0" b="0"/>
          <a:pathLst>
            <a:path>
              <a:moveTo>
                <a:pt x="3340959" y="1788411"/>
              </a:moveTo>
              <a:arcTo wR="1672490" hR="1672490" stAng="21838462" swAng="1359023"/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AB0AFB-A0A9-492D-86A7-9B02A9C11F61}">
      <dsp:nvSpPr>
        <dsp:cNvPr id="0" name=""/>
        <dsp:cNvSpPr/>
      </dsp:nvSpPr>
      <dsp:spPr>
        <a:xfrm>
          <a:off x="3534309" y="3027071"/>
          <a:ext cx="1288885" cy="83777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Implementation</a:t>
          </a:r>
        </a:p>
      </dsp:txBody>
      <dsp:txXfrm>
        <a:off x="3575206" y="3067968"/>
        <a:ext cx="1207091" cy="755981"/>
      </dsp:txXfrm>
    </dsp:sp>
    <dsp:sp modelId="{71B7B8A8-0D23-44D6-8C7A-BA9E35973C59}">
      <dsp:nvSpPr>
        <dsp:cNvPr id="0" name=""/>
        <dsp:cNvSpPr/>
      </dsp:nvSpPr>
      <dsp:spPr>
        <a:xfrm>
          <a:off x="1523196" y="420394"/>
          <a:ext cx="3344981" cy="3344981"/>
        </a:xfrm>
        <a:custGeom>
          <a:avLst/>
          <a:gdLst/>
          <a:ahLst/>
          <a:cxnLst/>
          <a:rect l="0" t="0" r="0" b="0"/>
          <a:pathLst>
            <a:path>
              <a:moveTo>
                <a:pt x="1877504" y="3332368"/>
              </a:moveTo>
              <a:arcTo wR="1672490" hR="1672490" stAng="4977538" swAng="844923"/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8ACC69-9E00-45CE-9629-2F0AA97C2D35}">
      <dsp:nvSpPr>
        <dsp:cNvPr id="0" name=""/>
        <dsp:cNvSpPr/>
      </dsp:nvSpPr>
      <dsp:spPr>
        <a:xfrm>
          <a:off x="1568178" y="3027071"/>
          <a:ext cx="1288885" cy="83777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Testing</a:t>
          </a:r>
        </a:p>
      </dsp:txBody>
      <dsp:txXfrm>
        <a:off x="1609075" y="3067968"/>
        <a:ext cx="1207091" cy="755981"/>
      </dsp:txXfrm>
    </dsp:sp>
    <dsp:sp modelId="{A95F9D33-8887-4E60-A109-FFFEC2D51C21}">
      <dsp:nvSpPr>
        <dsp:cNvPr id="0" name=""/>
        <dsp:cNvSpPr/>
      </dsp:nvSpPr>
      <dsp:spPr>
        <a:xfrm>
          <a:off x="1523196" y="420394"/>
          <a:ext cx="3344981" cy="3344981"/>
        </a:xfrm>
        <a:custGeom>
          <a:avLst/>
          <a:gdLst/>
          <a:ahLst/>
          <a:cxnLst/>
          <a:rect l="0" t="0" r="0" b="0"/>
          <a:pathLst>
            <a:path>
              <a:moveTo>
                <a:pt x="177349" y="2422009"/>
              </a:moveTo>
              <a:arcTo wR="1672490" hR="1672490" stAng="9202515" swAng="1359023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D2589B-9B5F-412E-8923-8B86681E7EA4}">
      <dsp:nvSpPr>
        <dsp:cNvPr id="0" name=""/>
        <dsp:cNvSpPr/>
      </dsp:nvSpPr>
      <dsp:spPr>
        <a:xfrm>
          <a:off x="960610" y="1157169"/>
          <a:ext cx="1288885" cy="83777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Integration</a:t>
          </a:r>
        </a:p>
      </dsp:txBody>
      <dsp:txXfrm>
        <a:off x="1001507" y="1198066"/>
        <a:ext cx="1207091" cy="755981"/>
      </dsp:txXfrm>
    </dsp:sp>
    <dsp:sp modelId="{B41744D1-4F55-4414-B1B9-C070DA68E404}">
      <dsp:nvSpPr>
        <dsp:cNvPr id="0" name=""/>
        <dsp:cNvSpPr/>
      </dsp:nvSpPr>
      <dsp:spPr>
        <a:xfrm>
          <a:off x="1523196" y="420394"/>
          <a:ext cx="3344981" cy="3344981"/>
        </a:xfrm>
        <a:custGeom>
          <a:avLst/>
          <a:gdLst/>
          <a:ahLst/>
          <a:cxnLst/>
          <a:rect l="0" t="0" r="0" b="0"/>
          <a:pathLst>
            <a:path>
              <a:moveTo>
                <a:pt x="402414" y="584312"/>
              </a:moveTo>
              <a:arcTo wR="1672490" hR="1672490" stAng="13235362" swAng="1210630"/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1415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0294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3278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0790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6689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134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3733800" y="0"/>
            <a:ext cx="8458200" cy="685800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</a:t>
            </a:r>
            <a:r>
              <a:rPr lang="en-US" sz="24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Software Project III Presentation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85" name="Google Shape;85;p1"/>
          <p:cNvGraphicFramePr/>
          <p:nvPr>
            <p:extLst>
              <p:ext uri="{D42A27DB-BD31-4B8C-83A1-F6EECF244321}">
                <p14:modId xmlns:p14="http://schemas.microsoft.com/office/powerpoint/2010/main" val="4023163082"/>
              </p:ext>
            </p:extLst>
          </p:nvPr>
        </p:nvGraphicFramePr>
        <p:xfrm>
          <a:off x="2032000" y="4338296"/>
          <a:ext cx="8054680" cy="1249710"/>
        </p:xfrm>
        <a:graphic>
          <a:graphicData uri="http://schemas.openxmlformats.org/drawingml/2006/table">
            <a:tbl>
              <a:tblPr firstRow="1" bandRow="1">
                <a:noFill/>
                <a:tableStyleId>{F2E6CEFA-2796-4041-9B70-D64A2CBBD5AA}</a:tableStyleId>
              </a:tblPr>
              <a:tblGrid>
                <a:gridCol w="8054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772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/>
                        <a:t>Presented By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5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dirty="0"/>
                        <a:t>1.MD.Al-Amin (221-15-5443)</a:t>
                      </a:r>
                      <a:endParaRPr sz="2000" b="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5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dirty="0"/>
                        <a:t>2.Joyanta Kumar Sarker(221-15-5443)</a:t>
                      </a:r>
                      <a:endParaRPr sz="2000" b="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6" name="Google Shape;86;p1"/>
          <p:cNvGraphicFramePr/>
          <p:nvPr>
            <p:extLst>
              <p:ext uri="{D42A27DB-BD31-4B8C-83A1-F6EECF244321}">
                <p14:modId xmlns:p14="http://schemas.microsoft.com/office/powerpoint/2010/main" val="1911649708"/>
              </p:ext>
            </p:extLst>
          </p:nvPr>
        </p:nvGraphicFramePr>
        <p:xfrm>
          <a:off x="624058" y="2564162"/>
          <a:ext cx="10943875" cy="864850"/>
        </p:xfrm>
        <a:graphic>
          <a:graphicData uri="http://schemas.openxmlformats.org/drawingml/2006/table">
            <a:tbl>
              <a:tblPr firstRow="1" bandRow="1">
                <a:noFill/>
                <a:tableStyleId>{F2E6CEFA-2796-4041-9B70-D64A2CBBD5AA}</a:tableStyleId>
              </a:tblPr>
              <a:tblGrid>
                <a:gridCol w="10943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64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rgbClr val="C00000"/>
                          </a:solidFill>
                        </a:rPr>
                        <a:t>Project Title: </a:t>
                      </a:r>
                      <a:r>
                        <a:rPr lang="en-US" sz="3200" dirty="0">
                          <a:solidFill>
                            <a:schemeClr val="tx1"/>
                          </a:solidFill>
                        </a:rPr>
                        <a:t>Waste Management System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30041"/>
            <a:ext cx="801857" cy="801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3733800" y="6457070"/>
            <a:ext cx="8458200" cy="400929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</a:t>
            </a:r>
            <a:r>
              <a:rPr lang="en-US" sz="24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Software Project III Presentation 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0" y="0"/>
            <a:ext cx="12192000" cy="844062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 sz="40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844062" cy="84406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 txBox="1"/>
          <p:nvPr/>
        </p:nvSpPr>
        <p:spPr>
          <a:xfrm>
            <a:off x="1012875" y="1758416"/>
            <a:ext cx="10166400" cy="14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 txBox="1"/>
          <p:nvPr/>
        </p:nvSpPr>
        <p:spPr>
          <a:xfrm>
            <a:off x="844062" y="1295400"/>
            <a:ext cx="10852637" cy="4902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Objective</a:t>
            </a:r>
          </a:p>
          <a:p>
            <a:pPr marL="57150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Phase</a:t>
            </a:r>
          </a:p>
          <a:p>
            <a:pPr marL="57150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 Phase</a:t>
            </a:r>
          </a:p>
          <a:p>
            <a:pPr marL="57150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Work</a:t>
            </a:r>
          </a:p>
          <a:p>
            <a:pPr marL="57150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</a:p>
          <a:p>
            <a:pPr marL="57150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7150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endParaRPr sz="3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3733800" y="6457070"/>
            <a:ext cx="8458200" cy="400929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</a:t>
            </a:r>
            <a:r>
              <a:rPr lang="en-US" sz="24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Software Project III Presentation 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0" y="0"/>
            <a:ext cx="12192000" cy="844062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Objective</a:t>
            </a:r>
            <a:endParaRPr sz="4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844062" cy="844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355C0D-418F-C56B-1480-AF9656E7E6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4001" y="1005246"/>
            <a:ext cx="2068820" cy="199896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F89D152-24C3-D4CA-0ABA-B430C959E910}"/>
              </a:ext>
            </a:extLst>
          </p:cNvPr>
          <p:cNvSpPr/>
          <p:nvPr/>
        </p:nvSpPr>
        <p:spPr>
          <a:xfrm>
            <a:off x="4298623" y="1899573"/>
            <a:ext cx="2068820" cy="4996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DDDE1E-FEBE-A081-9416-E16D6E7AB9D0}"/>
              </a:ext>
            </a:extLst>
          </p:cNvPr>
          <p:cNvSpPr txBox="1"/>
          <p:nvPr/>
        </p:nvSpPr>
        <p:spPr>
          <a:xfrm>
            <a:off x="1174000" y="3004206"/>
            <a:ext cx="2068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Design a simple and informative webpage.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98A570E-9DC4-A101-F41A-CC4105387E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3245" y="1017249"/>
            <a:ext cx="2168165" cy="199707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Arrow: Curved Left 11">
            <a:extLst>
              <a:ext uri="{FF2B5EF4-FFF2-40B4-BE49-F238E27FC236}">
                <a16:creationId xmlns:a16="http://schemas.microsoft.com/office/drawing/2014/main" id="{20A3CE7E-23CA-39E8-C526-29D30718B374}"/>
              </a:ext>
            </a:extLst>
          </p:cNvPr>
          <p:cNvSpPr/>
          <p:nvPr/>
        </p:nvSpPr>
        <p:spPr>
          <a:xfrm>
            <a:off x="9945277" y="1989056"/>
            <a:ext cx="1489435" cy="306371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1EE2A5-00D2-84D6-2ED3-7E6CDD2D17AD}"/>
              </a:ext>
            </a:extLst>
          </p:cNvPr>
          <p:cNvSpPr txBox="1"/>
          <p:nvPr/>
        </p:nvSpPr>
        <p:spPr>
          <a:xfrm>
            <a:off x="7334054" y="2981429"/>
            <a:ext cx="2403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Provide details about waste management services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C551356-5C87-D4F1-F7A3-85715C04D1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3245" y="3753884"/>
            <a:ext cx="2168165" cy="183822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C66EB22-D5F7-041D-1F39-6763893E0495}"/>
              </a:ext>
            </a:extLst>
          </p:cNvPr>
          <p:cNvSpPr txBox="1"/>
          <p:nvPr/>
        </p:nvSpPr>
        <p:spPr>
          <a:xfrm>
            <a:off x="7423245" y="5580491"/>
            <a:ext cx="21681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Create a user-friendly interface.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C5193F8-62C6-6E3D-C050-32E3993922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4298623" y="4621497"/>
            <a:ext cx="2068820" cy="5608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E83CD4F-C3A8-B840-50DD-9486AF0FFC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4000" y="3753884"/>
            <a:ext cx="1965125" cy="170304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5D19A6A-414E-9A59-AC34-382A746C9C72}"/>
              </a:ext>
            </a:extLst>
          </p:cNvPr>
          <p:cNvSpPr txBox="1"/>
          <p:nvPr/>
        </p:nvSpPr>
        <p:spPr>
          <a:xfrm>
            <a:off x="806354" y="5483422"/>
            <a:ext cx="26909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Raise awareness about efficient waste management practices.</a:t>
            </a:r>
          </a:p>
        </p:txBody>
      </p:sp>
    </p:spTree>
    <p:extLst>
      <p:ext uri="{BB962C8B-B14F-4D97-AF65-F5344CB8AC3E}">
        <p14:creationId xmlns:p14="http://schemas.microsoft.com/office/powerpoint/2010/main" val="1271603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3733800" y="6457070"/>
            <a:ext cx="8458200" cy="400929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</a:t>
            </a:r>
            <a:r>
              <a:rPr lang="en-US" sz="24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Software Project III Presentation 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0" y="0"/>
            <a:ext cx="12192000" cy="844062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4800" b="1" dirty="0">
                <a:solidFill>
                  <a:srgbClr val="F2F2F2"/>
                </a:solidFill>
              </a:rPr>
              <a:t>Design Phase</a:t>
            </a:r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844062" cy="844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19C2FEC-0E77-B526-1895-B8FF22862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062" y="1247012"/>
            <a:ext cx="4138367" cy="21819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EFC8C3-2F4C-024F-B2A9-CB635407F4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0994" y="1247012"/>
            <a:ext cx="4138367" cy="21819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345F53-8D53-6706-3052-111D3BF24F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062" y="3872132"/>
            <a:ext cx="4138367" cy="21819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74D29C-12D0-0B60-4DE3-23C91FACB4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0994" y="3872131"/>
            <a:ext cx="4138367" cy="21819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2429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293C75-AECA-A42A-CA17-E88381B5B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4649"/>
            <a:ext cx="12192000" cy="12849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1B2C2F-84DE-32B3-5164-978B28791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52" y="0"/>
            <a:ext cx="841321" cy="8413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37F3E9D-0447-AA10-9556-93C6E59A0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6539" y="6395839"/>
            <a:ext cx="8583912" cy="6462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DB51F8-7525-84DE-7F94-F48E9AB056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273" y="1312114"/>
            <a:ext cx="3902697" cy="20644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E49B9A-503B-05D6-AD14-F0ED56092E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8915" y="1312114"/>
            <a:ext cx="3902697" cy="20644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64522D3-B28A-BDC8-110D-850EC725B9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08914" y="3978111"/>
            <a:ext cx="3902697" cy="20644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BF6AB30-545E-D021-26C7-6DFFAB7ECA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388" y="3978111"/>
            <a:ext cx="3886582" cy="20644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5808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3733800" y="6457070"/>
            <a:ext cx="8458200" cy="400929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</a:t>
            </a:r>
            <a:r>
              <a:rPr lang="en-US" sz="24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Software Project III Presentation 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0" y="0"/>
            <a:ext cx="12192000" cy="844062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4800" b="1" dirty="0">
                <a:solidFill>
                  <a:srgbClr val="F2F2F2"/>
                </a:solidFill>
              </a:rPr>
              <a:t>Development Phase</a:t>
            </a:r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844062" cy="84406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9E1F3BEB-26EA-428C-712C-C25076C657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7784025"/>
              </p:ext>
            </p:extLst>
          </p:nvPr>
        </p:nvGraphicFramePr>
        <p:xfrm>
          <a:off x="3110846" y="1263192"/>
          <a:ext cx="6391374" cy="3921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ADBF3E23-FB40-3988-2467-A59FFA06708D}"/>
              </a:ext>
            </a:extLst>
          </p:cNvPr>
          <p:cNvSpPr txBox="1"/>
          <p:nvPr/>
        </p:nvSpPr>
        <p:spPr>
          <a:xfrm>
            <a:off x="678731" y="5802603"/>
            <a:ext cx="9162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1600" b="1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ource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600" b="1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ode: </a:t>
            </a:r>
            <a:r>
              <a:rPr lang="en-US" sz="16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https://github.com/Al-amin19/Waste-Management-System</a:t>
            </a:r>
            <a:endParaRPr lang="en-US" sz="1600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161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3733800" y="6457070"/>
            <a:ext cx="8458200" cy="400929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</a:t>
            </a:r>
            <a:r>
              <a:rPr lang="en-US" sz="24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Software Project III Presentation 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0" y="0"/>
            <a:ext cx="12192000" cy="844062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4800" b="1" dirty="0">
                <a:solidFill>
                  <a:srgbClr val="F2F2F2"/>
                </a:solidFill>
              </a:rPr>
              <a:t>Future Work</a:t>
            </a:r>
            <a:endParaRPr lang="en-US" sz="4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844062" cy="84406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01F97C-1D4B-0FC3-E8D9-A9E0AC8B59C7}"/>
              </a:ext>
            </a:extLst>
          </p:cNvPr>
          <p:cNvSpPr txBox="1"/>
          <p:nvPr/>
        </p:nvSpPr>
        <p:spPr>
          <a:xfrm>
            <a:off x="912013" y="5071685"/>
            <a:ext cx="24364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JavaScript Integration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2F2297-28D8-671D-941B-BD8356221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6667" y="2772740"/>
            <a:ext cx="2358665" cy="20144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F1C04C-8EC7-23E4-8D76-0C20EBF2F7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883" y="2772741"/>
            <a:ext cx="2358665" cy="2014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8509D7-2526-B7A6-69F4-9FBA7E23E05C}"/>
              </a:ext>
            </a:extLst>
          </p:cNvPr>
          <p:cNvSpPr txBox="1"/>
          <p:nvPr/>
        </p:nvSpPr>
        <p:spPr>
          <a:xfrm>
            <a:off x="4676284" y="5071686"/>
            <a:ext cx="2358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Backend Development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BDC3EC-EF56-9C7B-EC66-F471D60D0C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6704" y="2743199"/>
            <a:ext cx="2358665" cy="204399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0686781-BF53-1522-B8F6-8CC3FD3DFB86}"/>
              </a:ext>
            </a:extLst>
          </p:cNvPr>
          <p:cNvSpPr txBox="1"/>
          <p:nvPr/>
        </p:nvSpPr>
        <p:spPr>
          <a:xfrm>
            <a:off x="8513581" y="5071685"/>
            <a:ext cx="2358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Advanced CSS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91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3733800" y="6457070"/>
            <a:ext cx="8458200" cy="400929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</a:t>
            </a:r>
            <a:r>
              <a:rPr lang="en-US" sz="24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Software Project III Presentation 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0" y="0"/>
            <a:ext cx="12192000" cy="844062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4800" b="1" dirty="0">
                <a:solidFill>
                  <a:srgbClr val="F2F2F2"/>
                </a:solidFill>
              </a:rPr>
              <a:t>Conclusion</a:t>
            </a:r>
            <a:endParaRPr lang="en-US" sz="4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844062" cy="844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39C6757-C64C-2A69-E7BF-D22FBC3DA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0173" y="2403835"/>
            <a:ext cx="2281286" cy="21964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151AB3-D047-4377-942D-47DD823BDA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067" y="1388799"/>
            <a:ext cx="991990" cy="6693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0BE43C-17D7-4DF5-7BDC-C6E2EC0171B4}"/>
              </a:ext>
            </a:extLst>
          </p:cNvPr>
          <p:cNvSpPr txBox="1"/>
          <p:nvPr/>
        </p:nvSpPr>
        <p:spPr>
          <a:xfrm>
            <a:off x="1508290" y="1614482"/>
            <a:ext cx="5929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Successfully created a basic waste management system webpage.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896C05-5AEC-BDE5-0067-C6E9DC06B7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846" y="2602839"/>
            <a:ext cx="991990" cy="6693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24F7AC-0ED4-A1F9-1488-B54AB4EA928C}"/>
              </a:ext>
            </a:extLst>
          </p:cNvPr>
          <p:cNvSpPr txBox="1"/>
          <p:nvPr/>
        </p:nvSpPr>
        <p:spPr>
          <a:xfrm>
            <a:off x="1508290" y="2783601"/>
            <a:ext cx="5929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Project serves as a foundation for future enhancements.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CD99BA-3E5F-A454-71D1-CED9FAE746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067" y="3816879"/>
            <a:ext cx="991990" cy="7824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F46C24-81A3-7FAC-E136-76B188977144}"/>
              </a:ext>
            </a:extLst>
          </p:cNvPr>
          <p:cNvSpPr txBox="1"/>
          <p:nvPr/>
        </p:nvSpPr>
        <p:spPr>
          <a:xfrm>
            <a:off x="1508290" y="4004292"/>
            <a:ext cx="53544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Encourages awareness about effective waste management.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5596A8-EA8E-45DF-3CC1-C864BA870B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8827" y="5030919"/>
            <a:ext cx="1005769" cy="9270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134B0DB-4E5D-FA8E-57F4-660F1C5AAF52}"/>
              </a:ext>
            </a:extLst>
          </p:cNvPr>
          <p:cNvSpPr txBox="1"/>
          <p:nvPr/>
        </p:nvSpPr>
        <p:spPr>
          <a:xfrm>
            <a:off x="1508290" y="5224984"/>
            <a:ext cx="6532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Next steps involve adding interactivity, backend integration, and improving design.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538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3733800" y="6457070"/>
            <a:ext cx="8458200" cy="400929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</a:t>
            </a:r>
            <a:r>
              <a:rPr lang="en-US" sz="24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Software Project III Presentation 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0" y="0"/>
            <a:ext cx="12192000" cy="844062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endParaRPr lang="en-US" sz="4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844062" cy="84406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 txBox="1"/>
          <p:nvPr/>
        </p:nvSpPr>
        <p:spPr>
          <a:xfrm>
            <a:off x="1012875" y="1758416"/>
            <a:ext cx="10166400" cy="14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 txBox="1"/>
          <p:nvPr/>
        </p:nvSpPr>
        <p:spPr>
          <a:xfrm>
            <a:off x="444500" y="1252224"/>
            <a:ext cx="11252199" cy="4945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US"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US"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US"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11500" b="1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sz="11500" b="1" dirty="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1452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171</Words>
  <Application>Microsoft Office PowerPoint</Application>
  <PresentationFormat>Widescreen</PresentationFormat>
  <Paragraphs>45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Arial Narrow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sazzadiu@gmail.com</dc:creator>
  <cp:lastModifiedBy>Alamin Hassan</cp:lastModifiedBy>
  <cp:revision>12</cp:revision>
  <dcterms:created xsi:type="dcterms:W3CDTF">2020-10-23T13:16:40Z</dcterms:created>
  <dcterms:modified xsi:type="dcterms:W3CDTF">2024-05-25T19:23:22Z</dcterms:modified>
</cp:coreProperties>
</file>